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2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4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катерина Михайлова" userId="39f0b46d4e78ec6e" providerId="LiveId" clId="{B13CDBBC-FF7F-4405-BF5E-340DAD3C5D48}"/>
    <pc:docChg chg="custSel addSld modSld">
      <pc:chgData name="Екатерина Михайлова" userId="39f0b46d4e78ec6e" providerId="LiveId" clId="{B13CDBBC-FF7F-4405-BF5E-340DAD3C5D48}" dt="2025-11-11T15:02:15.440" v="13" actId="1076"/>
      <pc:docMkLst>
        <pc:docMk/>
      </pc:docMkLst>
      <pc:sldChg chg="addSp modSp mod">
        <pc:chgData name="Екатерина Михайлова" userId="39f0b46d4e78ec6e" providerId="LiveId" clId="{B13CDBBC-FF7F-4405-BF5E-340DAD3C5D48}" dt="2025-11-11T14:57:37.050" v="9" actId="1076"/>
        <pc:sldMkLst>
          <pc:docMk/>
          <pc:sldMk cId="4240200913" sldId="258"/>
        </pc:sldMkLst>
        <pc:picChg chg="add mod">
          <ac:chgData name="Екатерина Михайлова" userId="39f0b46d4e78ec6e" providerId="LiveId" clId="{B13CDBBC-FF7F-4405-BF5E-340DAD3C5D48}" dt="2025-11-11T14:57:37.050" v="9" actId="1076"/>
          <ac:picMkLst>
            <pc:docMk/>
            <pc:sldMk cId="4240200913" sldId="258"/>
            <ac:picMk id="6" creationId="{5D002E54-2B10-46E1-867A-443F231FC117}"/>
          </ac:picMkLst>
        </pc:picChg>
      </pc:sldChg>
      <pc:sldChg chg="addSp modSp mod">
        <pc:chgData name="Екатерина Михайлова" userId="39f0b46d4e78ec6e" providerId="LiveId" clId="{B13CDBBC-FF7F-4405-BF5E-340DAD3C5D48}" dt="2025-11-11T15:02:15.440" v="13" actId="1076"/>
        <pc:sldMkLst>
          <pc:docMk/>
          <pc:sldMk cId="1457302914" sldId="261"/>
        </pc:sldMkLst>
        <pc:picChg chg="add mod">
          <ac:chgData name="Екатерина Михайлова" userId="39f0b46d4e78ec6e" providerId="LiveId" clId="{B13CDBBC-FF7F-4405-BF5E-340DAD3C5D48}" dt="2025-11-11T15:02:15.440" v="13" actId="1076"/>
          <ac:picMkLst>
            <pc:docMk/>
            <pc:sldMk cId="1457302914" sldId="261"/>
            <ac:picMk id="5" creationId="{FE02F567-2955-4231-82CD-F6A49327685A}"/>
          </ac:picMkLst>
        </pc:picChg>
      </pc:sldChg>
      <pc:sldChg chg="addSp delSp modSp new mod">
        <pc:chgData name="Екатерина Михайлова" userId="39f0b46d4e78ec6e" providerId="LiveId" clId="{B13CDBBC-FF7F-4405-BF5E-340DAD3C5D48}" dt="2025-11-11T14:58:14.603" v="11" actId="1076"/>
        <pc:sldMkLst>
          <pc:docMk/>
          <pc:sldMk cId="3830329505" sldId="262"/>
        </pc:sldMkLst>
        <pc:spChg chg="del">
          <ac:chgData name="Екатерина Михайлова" userId="39f0b46d4e78ec6e" providerId="LiveId" clId="{B13CDBBC-FF7F-4405-BF5E-340DAD3C5D48}" dt="2025-11-11T14:55:01.866" v="1" actId="478"/>
          <ac:spMkLst>
            <pc:docMk/>
            <pc:sldMk cId="3830329505" sldId="262"/>
            <ac:spMk id="2" creationId="{8D0D80B7-F5D1-4F20-9DFF-D5F326BC5E14}"/>
          </ac:spMkLst>
        </pc:spChg>
        <pc:spChg chg="del">
          <ac:chgData name="Екатерина Михайлова" userId="39f0b46d4e78ec6e" providerId="LiveId" clId="{B13CDBBC-FF7F-4405-BF5E-340DAD3C5D48}" dt="2025-11-11T14:55:01.866" v="1" actId="478"/>
          <ac:spMkLst>
            <pc:docMk/>
            <pc:sldMk cId="3830329505" sldId="262"/>
            <ac:spMk id="3" creationId="{5DA5480B-0461-47AB-97E8-47619E99AB7E}"/>
          </ac:spMkLst>
        </pc:spChg>
        <pc:picChg chg="add mod">
          <ac:chgData name="Екатерина Михайлова" userId="39f0b46d4e78ec6e" providerId="LiveId" clId="{B13CDBBC-FF7F-4405-BF5E-340DAD3C5D48}" dt="2025-11-11T14:58:14.603" v="11" actId="1076"/>
          <ac:picMkLst>
            <pc:docMk/>
            <pc:sldMk cId="3830329505" sldId="262"/>
            <ac:picMk id="4" creationId="{0C9B92EE-1633-4CC4-ABBA-D160E6C30901}"/>
          </ac:picMkLst>
        </pc:picChg>
        <pc:picChg chg="add mod">
          <ac:chgData name="Екатерина Михайлова" userId="39f0b46d4e78ec6e" providerId="LiveId" clId="{B13CDBBC-FF7F-4405-BF5E-340DAD3C5D48}" dt="2025-11-11T14:55:06.793" v="4" actId="1076"/>
          <ac:picMkLst>
            <pc:docMk/>
            <pc:sldMk cId="3830329505" sldId="262"/>
            <ac:picMk id="4098" creationId="{DBF6CC6D-DB5E-4D3F-AB7D-982692BABA5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F0102A-D25A-49F6-8CAE-46948FB55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F48E309-8AF2-4BE5-8927-9F0BB2645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E6ECD0A-53A6-4E64-A2F5-F3857E656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ED7E-C7BB-4297-A296-17F490FEF1A3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3CEA61-847B-4088-8EF2-890853FF8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2648A08-1427-4985-9A3C-3F73DC3FF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809A-9E62-4C0C-8C17-1ED5ECBF7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390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D302FE-7D1E-46E2-A30A-1A8688525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66904D6-2EBC-4D35-8F1F-E4686F9B06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7986456-DB12-4CD6-BD4C-A7A93BA5F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ED7E-C7BB-4297-A296-17F490FEF1A3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214976-90F5-4F64-804F-EB5646DE0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06426C-7E3B-4A39-A3FB-5B2DFE4B8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809A-9E62-4C0C-8C17-1ED5ECBF7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3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6BD2DCC-A1BA-42F1-AA9B-E24141112A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D72E31C-C6F3-4FA9-8A15-7E722EF36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36D936E-B0CD-4874-B203-7730898B8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ED7E-C7BB-4297-A296-17F490FEF1A3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B1890CB-8A55-4CCE-BF24-3C3C424C7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0133337-8FD7-4972-85A6-0728C39C1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809A-9E62-4C0C-8C17-1ED5ECBF7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34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F4416E-78F6-470D-9485-8552E3A3F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0FB667B-F51A-44BB-9DAF-66E0FB1C1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27D549B-D17E-4427-8ED7-33DCA71F5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ED7E-C7BB-4297-A296-17F490FEF1A3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C69739D-1D24-48F8-BC23-F054D6E2D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EE3C5B5-4652-43FD-90DD-59725F624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809A-9E62-4C0C-8C17-1ED5ECBF7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333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251930-E38F-43E9-9802-229E3E8D3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1A73941-2CCF-4988-A1F5-1F8E56506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EC70914-A345-4019-9D9F-E6B3DF2D6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ED7E-C7BB-4297-A296-17F490FEF1A3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A3523AE-DA4D-4B37-82B8-4006AFDB7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C207D2D-9B32-4AC4-8A98-F8DF173B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809A-9E62-4C0C-8C17-1ED5ECBF7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6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C06174-F3CF-47A9-A97B-2633FFB01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64C3638-F5BF-4808-816F-0BFD91E35C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55A77A2-F454-4022-BCAB-12A2FDE1A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A7CEF3E-A7AA-4DCE-B2D1-B7C56902F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ED7E-C7BB-4297-A296-17F490FEF1A3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7D5A87E-655C-45F4-8441-112AE0C10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6A95A97-B860-4E1E-BCF9-B255BCD63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809A-9E62-4C0C-8C17-1ED5ECBF7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399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4388AC-2D80-4434-96C2-08875E571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E661A1C-6E64-4973-93F5-48CA91DFF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ACD5018-3328-4BF1-B55D-5E5538D8C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D5B5DC7-E722-46EA-999D-D7F397F368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D707046-23B7-43CA-AD40-F3BCC0D01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67CDF5A-8EC8-494C-AC85-ABDC7DE20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ED7E-C7BB-4297-A296-17F490FEF1A3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E78401F-8057-4078-A871-C696AEB43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0C2C9A8-4824-4123-B33A-5E5BC4EB8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809A-9E62-4C0C-8C17-1ED5ECBF7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02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AA4E37-E073-406E-93D6-444EA413F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F102CBD-9AB0-4520-B6F5-FA3DA200D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ED7E-C7BB-4297-A296-17F490FEF1A3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A320E70-3B1D-4AE3-B459-0550B45C6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4B462E2-1FE9-4F03-ACE5-3D5AEC088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809A-9E62-4C0C-8C17-1ED5ECBF7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495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791BB28-6C79-4ECF-96EF-4F57B150E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ED7E-C7BB-4297-A296-17F490FEF1A3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9B8E186-978B-4A57-B541-958B7EED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432DEFA-BF90-4DE1-9222-2C92155AD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809A-9E62-4C0C-8C17-1ED5ECBF7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80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6024C5-0316-456C-BE9D-778BA5FF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54637D5-146F-405E-BFED-909719BA6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8D19553-ED1F-461E-A2F4-3CC9F731A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7D62A42-B9A2-461E-8E16-59FB3AD2F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ED7E-C7BB-4297-A296-17F490FEF1A3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4EB3CB0-435D-48EB-AFBF-67DA0C0C7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38D02C2-C9B3-4375-A785-C348A45C0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809A-9E62-4C0C-8C17-1ED5ECBF7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650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3551A9-2C4E-48C4-8718-315D74A02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3762720-8E88-40D6-AEA5-A82443984D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D956950-DB0D-4C94-B063-D7C906382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4F3CD0F-7CDD-4DE3-A225-24A111609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ED7E-C7BB-4297-A296-17F490FEF1A3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2595CFE-AA9C-4C28-B353-F9AD2C3DB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F9DFFDB-F365-4B30-9887-F58BA5F56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809A-9E62-4C0C-8C17-1ED5ECBF7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69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D37215-8111-43DF-92C8-BA43E7471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35E609C-5E1F-482E-A4DD-91F836D8B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D8F9D6-967B-432C-A4E9-2B81C152D0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FED7E-C7BB-4297-A296-17F490FEF1A3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E7D7B24-9E80-42EE-AB1D-4BB490370E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B3F518A-03A2-4FEB-81A4-44BBAE296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C809A-9E62-4C0C-8C17-1ED5ECBF7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1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FD6A34-9D00-472C-9B13-4A9E34150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ru-RU" dirty="0"/>
              <a:t>Рюкзак детский: финальный вид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870D85C-5D59-4B4C-9A3D-1EAF1A25CF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16" t="19260" r="24321" b="27407"/>
          <a:stretch/>
        </p:blipFill>
        <p:spPr>
          <a:xfrm>
            <a:off x="927100" y="1143000"/>
            <a:ext cx="3238500" cy="36576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E2F1DC1-AFBC-463C-AD92-9565A7B742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10" t="25231" r="21111" b="22917"/>
          <a:stretch/>
        </p:blipFill>
        <p:spPr>
          <a:xfrm>
            <a:off x="4521200" y="1143000"/>
            <a:ext cx="3390900" cy="35693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84BF6A-E9E6-4ECB-A389-7DC3ADD6FDC3}"/>
              </a:ext>
            </a:extLst>
          </p:cNvPr>
          <p:cNvSpPr txBox="1"/>
          <p:nvPr/>
        </p:nvSpPr>
        <p:spPr>
          <a:xfrm>
            <a:off x="1447800" y="4991100"/>
            <a:ext cx="200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цвета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9126CA5-3019-42A5-AFBC-303C2009F829}"/>
              </a:ext>
            </a:extLst>
          </p:cNvPr>
          <p:cNvSpPr txBox="1"/>
          <p:nvPr/>
        </p:nvSpPr>
        <p:spPr>
          <a:xfrm>
            <a:off x="5613400" y="5003800"/>
            <a:ext cx="200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Есть картинка в </a:t>
            </a:r>
            <a:r>
              <a:rPr lang="en-US" dirty="0"/>
              <a:t>.ai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9427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88BCB64-3854-4662-B88D-CEAAC8CCAE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5" r="4231" b="25370"/>
          <a:stretch/>
        </p:blipFill>
        <p:spPr>
          <a:xfrm>
            <a:off x="107474" y="0"/>
            <a:ext cx="2407126" cy="38043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68BAF97-7F30-4F31-85BA-231BDD495C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33" t="5110" r="20889" b="2148"/>
          <a:stretch/>
        </p:blipFill>
        <p:spPr>
          <a:xfrm>
            <a:off x="5016500" y="3428999"/>
            <a:ext cx="3005442" cy="3383826"/>
          </a:xfrm>
          <a:prstGeom prst="rect">
            <a:avLst/>
          </a:prstGeom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xmlns="" id="{C1056BA6-4469-4C7F-A0D1-695111078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15746"/>
            <a:ext cx="2743200" cy="377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FB42E0B-D7C2-4A3C-869A-C9612E09DC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818" y="4029937"/>
            <a:ext cx="2787831" cy="27828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36314BE-8E35-4E0D-BA3C-8817634CDDCF}"/>
              </a:ext>
            </a:extLst>
          </p:cNvPr>
          <p:cNvSpPr txBox="1"/>
          <p:nvPr/>
        </p:nvSpPr>
        <p:spPr>
          <a:xfrm>
            <a:off x="3048001" y="547218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Глаза пуговицы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F9269E3-8459-463C-86ED-848361B3D1E2}"/>
              </a:ext>
            </a:extLst>
          </p:cNvPr>
          <p:cNvSpPr txBox="1"/>
          <p:nvPr/>
        </p:nvSpPr>
        <p:spPr>
          <a:xfrm>
            <a:off x="8534401" y="5421381"/>
            <a:ext cx="1650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Форма, глубина, лапки упрощенно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76ABB65-5E63-40A7-9787-B264637E09AD}"/>
              </a:ext>
            </a:extLst>
          </p:cNvPr>
          <p:cNvSpPr txBox="1"/>
          <p:nvPr/>
        </p:nvSpPr>
        <p:spPr>
          <a:xfrm>
            <a:off x="2603501" y="1623351"/>
            <a:ext cx="1650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Ушки, лапки реализованы более сложно</a:t>
            </a:r>
          </a:p>
          <a:p>
            <a:r>
              <a:rPr lang="ru-RU" dirty="0"/>
              <a:t>Петелька!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E2619BF-A83F-458E-838E-F4D94265D9C2}"/>
              </a:ext>
            </a:extLst>
          </p:cNvPr>
          <p:cNvSpPr txBox="1"/>
          <p:nvPr/>
        </p:nvSpPr>
        <p:spPr>
          <a:xfrm>
            <a:off x="8851900" y="1753784"/>
            <a:ext cx="2044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Плоский дизайн</a:t>
            </a:r>
          </a:p>
          <a:p>
            <a:r>
              <a:rPr lang="ru-RU" dirty="0"/>
              <a:t>Цветная «одежда»</a:t>
            </a:r>
          </a:p>
          <a:p>
            <a:r>
              <a:rPr lang="ru-RU" dirty="0"/>
              <a:t>Язычок</a:t>
            </a:r>
          </a:p>
        </p:txBody>
      </p:sp>
    </p:spTree>
    <p:extLst>
      <p:ext uri="{BB962C8B-B14F-4D97-AF65-F5344CB8AC3E}">
        <p14:creationId xmlns:p14="http://schemas.microsoft.com/office/powerpoint/2010/main" val="3087616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8CADB73-8E69-42EC-8CB4-4125D7F51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431800"/>
            <a:ext cx="5346700" cy="5346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F2207E8-4578-43B2-9376-49529EF930E0}"/>
              </a:ext>
            </a:extLst>
          </p:cNvPr>
          <p:cNvSpPr txBox="1"/>
          <p:nvPr/>
        </p:nvSpPr>
        <p:spPr>
          <a:xfrm>
            <a:off x="6540500" y="927100"/>
            <a:ext cx="237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Стропы оранжевые с регулировкой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D002E54-2B10-46E1-867A-443F231FC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300" y="1943100"/>
            <a:ext cx="3515900" cy="475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00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796353-32E4-4B5E-87F3-3B6EDB866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Еще варианты на подумать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71AD6B78-42DA-4F80-BDB4-91A53089E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74875"/>
            <a:ext cx="4088756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151C3262-DAEB-4E40-9AB1-0F0C53A32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137" y="2098674"/>
            <a:ext cx="3037031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E679D58-F793-4923-AC75-209456F82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850" y="3243261"/>
            <a:ext cx="3146455" cy="25987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9B1C5D0-34D8-496E-8E54-CBE2FC133462}"/>
              </a:ext>
            </a:extLst>
          </p:cNvPr>
          <p:cNvSpPr txBox="1"/>
          <p:nvPr/>
        </p:nvSpPr>
        <p:spPr>
          <a:xfrm>
            <a:off x="8815274" y="2864404"/>
            <a:ext cx="3037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Есть самодельная выкройка</a:t>
            </a:r>
          </a:p>
        </p:txBody>
      </p:sp>
    </p:spTree>
    <p:extLst>
      <p:ext uri="{BB962C8B-B14F-4D97-AF65-F5344CB8AC3E}">
        <p14:creationId xmlns:p14="http://schemas.microsoft.com/office/powerpoint/2010/main" val="3464012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DBF6CC6D-DB5E-4D3F-AB7D-982692BAB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457200"/>
            <a:ext cx="4965700" cy="496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C9B92EE-1633-4CC4-ABBA-D160E6C30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2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295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45</Words>
  <Application>Microsoft Office PowerPoint</Application>
  <PresentationFormat>Произвольный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Рюкзак детский: финальный вид</vt:lpstr>
      <vt:lpstr>Презентация PowerPoint</vt:lpstr>
      <vt:lpstr>Презентация PowerPoint</vt:lpstr>
      <vt:lpstr>Еще варианты на подумать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Рюкзак детский: финальный вид</dc:title>
  <dc:creator>Екатерина Михайлова</dc:creator>
  <cp:lastModifiedBy>User</cp:lastModifiedBy>
  <cp:revision>2</cp:revision>
  <dcterms:created xsi:type="dcterms:W3CDTF">2025-11-11T14:19:02Z</dcterms:created>
  <dcterms:modified xsi:type="dcterms:W3CDTF">2025-11-13T11:53:52Z</dcterms:modified>
</cp:coreProperties>
</file>